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5585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1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11793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3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01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36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7D3F7A-49DF-4B54-95A7-385C43FFDF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12A6BD8-6744-4044-86BF-47F3DAA469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23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7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9207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 Movements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49" y="877888"/>
            <a:ext cx="6827513" cy="57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907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Actions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865187"/>
            <a:ext cx="10629900" cy="59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161925"/>
            <a:ext cx="6286500" cy="628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087"/>
          <a:stretch/>
        </p:blipFill>
        <p:spPr>
          <a:xfrm>
            <a:off x="6896100" y="161925"/>
            <a:ext cx="5170617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9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Technology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831" y="2286000"/>
            <a:ext cx="732873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9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2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8128" y="2401171"/>
            <a:ext cx="8361229" cy="2098226"/>
          </a:xfrm>
        </p:spPr>
        <p:txBody>
          <a:bodyPr/>
          <a:lstStyle/>
          <a:p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History Themes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2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3574" y="365125"/>
            <a:ext cx="4142286" cy="2819400"/>
          </a:xfrm>
          <a:prstGeom prst="rect">
            <a:avLst/>
          </a:prstGeom>
        </p:spPr>
      </p:pic>
      <p:pic>
        <p:nvPicPr>
          <p:cNvPr id="1026" name="Picture 2" descr="Image result for citize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0" y="114300"/>
            <a:ext cx="8883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4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45998"/>
            <a:ext cx="11950700" cy="68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125"/>
            <a:ext cx="11976100" cy="67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-155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Policy</a:t>
            </a:r>
            <a:endParaRPr lang="en-US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" y="832644"/>
            <a:ext cx="11487150" cy="60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1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697" y="292032"/>
            <a:ext cx="9403903" cy="65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Immigration and Migration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0924"/>
            <a:ext cx="10922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3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" y="212725"/>
            <a:ext cx="11309350" cy="64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37" y="218281"/>
            <a:ext cx="10545763" cy="63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01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101</TotalTime>
  <Words>16</Words>
  <Application>Microsoft Office PowerPoint</Application>
  <PresentationFormat>Widescreen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Franklin Gothic Book</vt:lpstr>
      <vt:lpstr>Times New Roman</vt:lpstr>
      <vt:lpstr>Crop</vt:lpstr>
      <vt:lpstr>PowerPoint Presentation</vt:lpstr>
      <vt:lpstr>PowerPoint Presentation</vt:lpstr>
      <vt:lpstr>PowerPoint Presentation</vt:lpstr>
      <vt:lpstr>PowerPoint Presentation</vt:lpstr>
      <vt:lpstr>Foreign Policy</vt:lpstr>
      <vt:lpstr>PowerPoint Presentation</vt:lpstr>
      <vt:lpstr>Immigration and Migration</vt:lpstr>
      <vt:lpstr>PowerPoint Presentation</vt:lpstr>
      <vt:lpstr>PowerPoint Presentation</vt:lpstr>
      <vt:lpstr>Reform Movements</vt:lpstr>
      <vt:lpstr>Presidential Actions</vt:lpstr>
      <vt:lpstr>PowerPoint Presentation</vt:lpstr>
      <vt:lpstr>Science and Technology</vt:lpstr>
      <vt:lpstr>PowerPoint Presentation</vt:lpstr>
      <vt:lpstr>U.S. History Themes</vt:lpstr>
    </vt:vector>
  </TitlesOfParts>
  <Company>Rochester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Slifka, Christopher M</dc:creator>
  <cp:lastModifiedBy>Slifka, Christopher M</cp:lastModifiedBy>
  <cp:revision>6</cp:revision>
  <cp:lastPrinted>2016-08-29T20:28:59Z</cp:lastPrinted>
  <dcterms:created xsi:type="dcterms:W3CDTF">2016-08-29T19:52:52Z</dcterms:created>
  <dcterms:modified xsi:type="dcterms:W3CDTF">2016-08-29T21:34:28Z</dcterms:modified>
</cp:coreProperties>
</file>